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9EA-0AB4-48D0-88FD-9D738FA95569}" type="datetimeFigureOut">
              <a:rPr lang="pl-PL" smtClean="0"/>
              <a:pPr/>
              <a:t>20.01.2021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837C-DE9B-4C2F-90AC-F2241EEAB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9EA-0AB4-48D0-88FD-9D738FA95569}" type="datetimeFigureOut">
              <a:rPr lang="pl-PL" smtClean="0"/>
              <a:pPr/>
              <a:t>20.01.2021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837C-DE9B-4C2F-90AC-F2241EEAB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9EA-0AB4-48D0-88FD-9D738FA95569}" type="datetimeFigureOut">
              <a:rPr lang="pl-PL" smtClean="0"/>
              <a:pPr/>
              <a:t>20.01.2021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837C-DE9B-4C2F-90AC-F2241EEAB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9EA-0AB4-48D0-88FD-9D738FA95569}" type="datetimeFigureOut">
              <a:rPr lang="pl-PL" smtClean="0"/>
              <a:pPr/>
              <a:t>20.01.2021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837C-DE9B-4C2F-90AC-F2241EEAB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9EA-0AB4-48D0-88FD-9D738FA95569}" type="datetimeFigureOut">
              <a:rPr lang="pl-PL" smtClean="0"/>
              <a:pPr/>
              <a:t>20.01.2021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837C-DE9B-4C2F-90AC-F2241EEAB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9EA-0AB4-48D0-88FD-9D738FA95569}" type="datetimeFigureOut">
              <a:rPr lang="pl-PL" smtClean="0"/>
              <a:pPr/>
              <a:t>20.01.2021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837C-DE9B-4C2F-90AC-F2241EEAB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9EA-0AB4-48D0-88FD-9D738FA95569}" type="datetimeFigureOut">
              <a:rPr lang="pl-PL" smtClean="0"/>
              <a:pPr/>
              <a:t>20.01.2021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837C-DE9B-4C2F-90AC-F2241EEAB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9EA-0AB4-48D0-88FD-9D738FA95569}" type="datetimeFigureOut">
              <a:rPr lang="pl-PL" smtClean="0"/>
              <a:pPr/>
              <a:t>20.01.2021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837C-DE9B-4C2F-90AC-F2241EEAB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9EA-0AB4-48D0-88FD-9D738FA95569}" type="datetimeFigureOut">
              <a:rPr lang="pl-PL" smtClean="0"/>
              <a:pPr/>
              <a:t>20.01.2021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837C-DE9B-4C2F-90AC-F2241EEAB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9EA-0AB4-48D0-88FD-9D738FA95569}" type="datetimeFigureOut">
              <a:rPr lang="pl-PL" smtClean="0"/>
              <a:pPr/>
              <a:t>20.01.2021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837C-DE9B-4C2F-90AC-F2241EEAB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9EA-0AB4-48D0-88FD-9D738FA95569}" type="datetimeFigureOut">
              <a:rPr lang="pl-PL" smtClean="0"/>
              <a:pPr/>
              <a:t>20.01.2021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837C-DE9B-4C2F-90AC-F2241EEAB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A89EA-0AB4-48D0-88FD-9D738FA95569}" type="datetimeFigureOut">
              <a:rPr lang="pl-PL" smtClean="0"/>
              <a:pPr/>
              <a:t>20.01.2021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837C-DE9B-4C2F-90AC-F2241EEAB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b="1" u="sng" dirty="0" smtClean="0">
                <a:solidFill>
                  <a:srgbClr val="0070C0"/>
                </a:solidFill>
              </a:rPr>
              <a:t>Poradnik Hipoterapeutyczny</a:t>
            </a:r>
            <a:r>
              <a:rPr lang="pl-PL" sz="3600" dirty="0" smtClean="0"/>
              <a:t> </a:t>
            </a:r>
            <a:endParaRPr lang="pl-PL" sz="3600" dirty="0"/>
          </a:p>
        </p:txBody>
      </p:sp>
      <p:pic>
        <p:nvPicPr>
          <p:cNvPr id="4" name="Picture 2" descr="C:\Users\info\Desktop\LOGA ,TŁA PARiS\Logo - FB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290"/>
            <a:ext cx="1390650" cy="176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radnik PtHip 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Pokaz na ekranie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fotograficzny</dc:title>
  <dc:creator>Bartosz Klecha</dc:creator>
  <cp:lastModifiedBy>Bartosz Klecha</cp:lastModifiedBy>
  <cp:revision>2</cp:revision>
  <dcterms:created xsi:type="dcterms:W3CDTF">2021-01-20T15:04:11Z</dcterms:created>
  <dcterms:modified xsi:type="dcterms:W3CDTF">2021-01-20T16:17:38Z</dcterms:modified>
</cp:coreProperties>
</file>